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40923"/>
            <a:ext cx="12192000" cy="1269039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KEI HONG TANPA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805343"/>
            <a:ext cx="12192000" cy="3098307"/>
          </a:xfrm>
        </p:spPr>
        <p:txBody>
          <a:bodyPr>
            <a:normAutofit/>
          </a:bodyPr>
          <a:lstStyle/>
          <a:p>
            <a:r>
              <a:rPr lang="en-US" sz="3200" dirty="0"/>
              <a:t>My Redeemer </a:t>
            </a:r>
          </a:p>
          <a:p>
            <a:r>
              <a:rPr lang="en-US" sz="3200" dirty="0"/>
              <a:t>Late 19:14</a:t>
            </a:r>
          </a:p>
          <a:p>
            <a:r>
              <a:rPr lang="en-US" sz="3200" dirty="0"/>
              <a:t>Philip P. Bliss, 1838-1876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Ab </a:t>
            </a:r>
          </a:p>
          <a:p>
            <a:r>
              <a:rPr lang="en-US" sz="3200" dirty="0"/>
              <a:t> 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21971" y="6156101"/>
            <a:ext cx="24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sindam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Kiciamna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ta.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21971" y="6156101"/>
            <a:ext cx="24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(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la)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la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(ding la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Asipha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hi)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(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hi)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sakzo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30597" y="6156101"/>
            <a:ext cx="246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hi;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hi.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39223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Pa le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La-in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om ding hi.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56475" y="6156101"/>
            <a:ext cx="2435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min thang hi,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Nisim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phat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meikuang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nuamlo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30597" y="6156101"/>
            <a:ext cx="246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026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188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7. KEI HONG TANPA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2018-12-13T15:53:56Z</dcterms:modified>
</cp:coreProperties>
</file>